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Source Code Pro"/>
      <p:regular r:id="rId23"/>
      <p:bold r:id="rId24"/>
      <p:italic r:id="rId25"/>
      <p:boldItalic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SourceCodePro-bold.fntdata"/><Relationship Id="rId23" Type="http://schemas.openxmlformats.org/officeDocument/2006/relationships/font" Target="fonts/SourceCodePr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ourceCodePro-boldItalic.fntdata"/><Relationship Id="rId25" Type="http://schemas.openxmlformats.org/officeDocument/2006/relationships/font" Target="fonts/SourceCodePro-italic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5fd6d53ac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5fd6d53ac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5fd6d53ac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5fd6d53ac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5fd6d53ac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5fd6d53a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5fd6d53ac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5fd6d53ac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5fd6d53ac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5fd6d53ac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5fd6d53ac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5fd6d53ac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5fd6d53ac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15fd6d53ac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5fd6d53ac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5fd6d53ac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5fd6d53ac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5fd6d53ac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5fd6d53ac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5fd6d53ac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5fd6d53ac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5fd6d53a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5fd6d53ac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5fd6d53ac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5fd6d53ac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5fd6d53ac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5fd6d53ac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5fd6d53ac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5fd6d53ac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5fd6d53ac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5fd6d53ac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5fd6d53ac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5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Valentine’s Day Party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Second Grade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 14,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Charley H</a:t>
            </a:r>
            <a:r>
              <a:rPr lang="en"/>
              <a:t>.                                          Kelly H.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Alisia</a:t>
            </a:r>
            <a:r>
              <a:rPr lang="en"/>
              <a:t> H.                                          Leah L.</a:t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Titus O</a:t>
            </a:r>
            <a:r>
              <a:rPr lang="en"/>
              <a:t>.                                          Everly P.</a:t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Waylon P</a:t>
            </a:r>
            <a:r>
              <a:rPr lang="en"/>
              <a:t>.                                          Wyatt R.</a:t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Arian S</a:t>
            </a:r>
            <a:r>
              <a:rPr lang="en"/>
              <a:t>.                                          Celeste S.</a:t>
            </a:r>
            <a:endParaRPr/>
          </a:p>
        </p:txBody>
      </p: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6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Elijah S</a:t>
            </a:r>
            <a:r>
              <a:rPr lang="en"/>
              <a:t>.                                          Noah W.</a:t>
            </a:r>
            <a:endParaRPr/>
          </a:p>
        </p:txBody>
      </p:sp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7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Cody W</a:t>
            </a:r>
            <a:r>
              <a:rPr lang="en"/>
              <a:t>.                                          Zoey W.</a:t>
            </a:r>
            <a:endParaRPr/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096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385725" y="405625"/>
            <a:ext cx="8520600" cy="10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Happy Valentine’s Day!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Mrs. Murbarger and Mrs. McDaniel</a:t>
            </a:r>
            <a:endParaRPr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 rotWithShape="1">
          <a:blip r:embed="rId3">
            <a:alphaModFix/>
          </a:blip>
          <a:srcRect b="3977" l="0" r="0" t="8998"/>
          <a:stretch/>
        </p:blipFill>
        <p:spPr>
          <a:xfrm>
            <a:off x="2112500" y="1524575"/>
            <a:ext cx="5147602" cy="335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kids had a fun time at their party.</a:t>
            </a:r>
            <a:endParaRPr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got to take a picture with two of their friends.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 A.                                          Beau B.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688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Rosen B</a:t>
            </a:r>
            <a:r>
              <a:rPr lang="en"/>
              <a:t>.                                          Bryan B.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688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Chloe H</a:t>
            </a:r>
            <a:r>
              <a:rPr lang="en"/>
              <a:t>.                                          Mason C.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244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Kali C</a:t>
            </a:r>
            <a:r>
              <a:rPr lang="en"/>
              <a:t>.                                          Payton D.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244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Gwen H</a:t>
            </a:r>
            <a:r>
              <a:rPr lang="en"/>
              <a:t>.                                          Eryk H.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424425"/>
            <a:ext cx="4133198" cy="30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750" y="1468825"/>
            <a:ext cx="4133198" cy="309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